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y Grotesk Key" charset="1" panose="00000500000000000000"/>
      <p:regular r:id="rId11"/>
    </p:embeddedFont>
    <p:embeddedFont>
      <p:font typeface="Cy Grotesk Key Semi-Bold" charset="1" panose="00000700000000000000"/>
      <p:regular r:id="rId12"/>
    </p:embeddedFont>
    <p:embeddedFont>
      <p:font typeface="Cy Grotesk Key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03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4027" y="336338"/>
            <a:ext cx="9566714" cy="8761257"/>
            <a:chOff x="0" y="0"/>
            <a:chExt cx="851470" cy="7797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1470" cy="779782"/>
            </a:xfrm>
            <a:custGeom>
              <a:avLst/>
              <a:gdLst/>
              <a:ahLst/>
              <a:cxnLst/>
              <a:rect r="r" b="b" t="t" l="l"/>
              <a:pathLst>
                <a:path h="779782" w="851470">
                  <a:moveTo>
                    <a:pt x="0" y="0"/>
                  </a:moveTo>
                  <a:lnTo>
                    <a:pt x="851470" y="0"/>
                  </a:lnTo>
                  <a:lnTo>
                    <a:pt x="851470" y="779782"/>
                  </a:lnTo>
                  <a:lnTo>
                    <a:pt x="0" y="779782"/>
                  </a:lnTo>
                  <a:close/>
                </a:path>
              </a:pathLst>
            </a:custGeom>
            <a:blipFill>
              <a:blip r:embed="rId2"/>
              <a:stretch>
                <a:fillRect l="-16626" t="0" r="-1662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05858" y="6753225"/>
            <a:ext cx="8946598" cy="3020224"/>
            <a:chOff x="0" y="0"/>
            <a:chExt cx="2356306" cy="795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6306" cy="795450"/>
            </a:xfrm>
            <a:custGeom>
              <a:avLst/>
              <a:gdLst/>
              <a:ahLst/>
              <a:cxnLst/>
              <a:rect r="r" b="b" t="t" l="l"/>
              <a:pathLst>
                <a:path h="795450" w="2356306">
                  <a:moveTo>
                    <a:pt x="0" y="0"/>
                  </a:moveTo>
                  <a:lnTo>
                    <a:pt x="2356306" y="0"/>
                  </a:lnTo>
                  <a:lnTo>
                    <a:pt x="2356306" y="795450"/>
                  </a:lnTo>
                  <a:lnTo>
                    <a:pt x="0" y="795450"/>
                  </a:lnTo>
                  <a:close/>
                </a:path>
              </a:pathLst>
            </a:custGeom>
            <a:solidFill>
              <a:srgbClr val="EADE8C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4775"/>
              <a:ext cx="2356306" cy="690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9498" y="1518617"/>
            <a:ext cx="7645370" cy="1686657"/>
            <a:chOff x="0" y="0"/>
            <a:chExt cx="812800" cy="1793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79313"/>
            </a:xfrm>
            <a:custGeom>
              <a:avLst/>
              <a:gdLst/>
              <a:ahLst/>
              <a:cxnLst/>
              <a:rect r="r" b="b" t="t" l="l"/>
              <a:pathLst>
                <a:path h="179313" w="812800">
                  <a:moveTo>
                    <a:pt x="23290" y="0"/>
                  </a:moveTo>
                  <a:lnTo>
                    <a:pt x="789510" y="0"/>
                  </a:lnTo>
                  <a:cubicBezTo>
                    <a:pt x="802372" y="0"/>
                    <a:pt x="812800" y="10427"/>
                    <a:pt x="812800" y="23290"/>
                  </a:cubicBezTo>
                  <a:lnTo>
                    <a:pt x="812800" y="156023"/>
                  </a:lnTo>
                  <a:cubicBezTo>
                    <a:pt x="812800" y="168886"/>
                    <a:pt x="802372" y="179313"/>
                    <a:pt x="789510" y="179313"/>
                  </a:cubicBezTo>
                  <a:lnTo>
                    <a:pt x="23290" y="179313"/>
                  </a:lnTo>
                  <a:cubicBezTo>
                    <a:pt x="10427" y="179313"/>
                    <a:pt x="0" y="168886"/>
                    <a:pt x="0" y="156023"/>
                  </a:cubicBezTo>
                  <a:lnTo>
                    <a:pt x="0" y="23290"/>
                  </a:lnTo>
                  <a:cubicBezTo>
                    <a:pt x="0" y="10427"/>
                    <a:pt x="10427" y="0"/>
                    <a:pt x="232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894" r="0" b="-489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08657" y="4967399"/>
            <a:ext cx="72662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EADE8C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von Matthias Schütz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2358" y="7962900"/>
            <a:ext cx="810582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111">
                <a:solidFill>
                  <a:srgbClr val="540302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INFOS, MINIGAME, QUIZ UND MEHR!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2358" y="7274622"/>
            <a:ext cx="711313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3000" spc="24" b="true">
                <a:solidFill>
                  <a:srgbClr val="540302"/>
                </a:solidFill>
                <a:latin typeface="Cy Grotesk Key Semi-Bold"/>
                <a:ea typeface="Cy Grotesk Key Semi-Bold"/>
                <a:cs typeface="Cy Grotesk Key Semi-Bold"/>
                <a:sym typeface="Cy Grotesk Key Semi-Bold"/>
              </a:rPr>
              <a:t>Alles über Ironman: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03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489362">
            <a:off x="10365194" y="752813"/>
            <a:ext cx="6744096" cy="8781375"/>
            <a:chOff x="0" y="0"/>
            <a:chExt cx="146304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2"/>
              <a:stretch>
                <a:fillRect l="0" t="-2849" r="0" b="-284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-32" r="0" b="-3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85464">
            <a:off x="-348289" y="6206868"/>
            <a:ext cx="6830375" cy="4443858"/>
          </a:xfrm>
          <a:custGeom>
            <a:avLst/>
            <a:gdLst/>
            <a:ahLst/>
            <a:cxnLst/>
            <a:rect r="r" b="b" t="t" l="l"/>
            <a:pathLst>
              <a:path h="4443858" w="6830375">
                <a:moveTo>
                  <a:pt x="0" y="0"/>
                </a:moveTo>
                <a:lnTo>
                  <a:pt x="6830375" y="0"/>
                </a:lnTo>
                <a:lnTo>
                  <a:pt x="6830375" y="4443859"/>
                </a:lnTo>
                <a:lnTo>
                  <a:pt x="0" y="4443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051935" y="5092065"/>
            <a:ext cx="10287000" cy="102870"/>
          </a:xfrm>
          <a:custGeom>
            <a:avLst/>
            <a:gdLst/>
            <a:ahLst/>
            <a:cxnLst/>
            <a:rect r="r" b="b" t="t" l="l"/>
            <a:pathLst>
              <a:path h="102870" w="10287000">
                <a:moveTo>
                  <a:pt x="0" y="0"/>
                </a:moveTo>
                <a:lnTo>
                  <a:pt x="10287000" y="0"/>
                </a:lnTo>
                <a:lnTo>
                  <a:pt x="10287000" y="102870"/>
                </a:lnTo>
                <a:lnTo>
                  <a:pt x="0" y="102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8161" y="1714553"/>
            <a:ext cx="5679420" cy="128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  <a:spcBef>
                <a:spcPct val="0"/>
              </a:spcBef>
            </a:pPr>
            <a:r>
              <a:rPr lang="en-US" b="true" sz="8435">
                <a:solidFill>
                  <a:srgbClr val="540504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Flyer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03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244">
            <a:off x="14092693" y="2159221"/>
            <a:ext cx="3525699" cy="5056826"/>
          </a:xfrm>
          <a:custGeom>
            <a:avLst/>
            <a:gdLst/>
            <a:ahLst/>
            <a:cxnLst/>
            <a:rect r="r" b="b" t="t" l="l"/>
            <a:pathLst>
              <a:path h="5056826" w="3525699">
                <a:moveTo>
                  <a:pt x="0" y="0"/>
                </a:moveTo>
                <a:lnTo>
                  <a:pt x="3525699" y="0"/>
                </a:lnTo>
                <a:lnTo>
                  <a:pt x="3525699" y="5056826"/>
                </a:lnTo>
                <a:lnTo>
                  <a:pt x="0" y="505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9848">
            <a:off x="10094142" y="1397996"/>
            <a:ext cx="5575572" cy="3379848"/>
          </a:xfrm>
          <a:custGeom>
            <a:avLst/>
            <a:gdLst/>
            <a:ahLst/>
            <a:cxnLst/>
            <a:rect r="r" b="b" t="t" l="l"/>
            <a:pathLst>
              <a:path h="3379848" w="5575572">
                <a:moveTo>
                  <a:pt x="0" y="0"/>
                </a:moveTo>
                <a:lnTo>
                  <a:pt x="5575573" y="0"/>
                </a:lnTo>
                <a:lnTo>
                  <a:pt x="5575573" y="3379848"/>
                </a:lnTo>
                <a:lnTo>
                  <a:pt x="0" y="337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7256">
            <a:off x="14557895" y="881974"/>
            <a:ext cx="2595295" cy="1873425"/>
          </a:xfrm>
          <a:custGeom>
            <a:avLst/>
            <a:gdLst/>
            <a:ahLst/>
            <a:cxnLst/>
            <a:rect r="r" b="b" t="t" l="l"/>
            <a:pathLst>
              <a:path h="1873425" w="2595295">
                <a:moveTo>
                  <a:pt x="0" y="0"/>
                </a:moveTo>
                <a:lnTo>
                  <a:pt x="2595295" y="0"/>
                </a:lnTo>
                <a:lnTo>
                  <a:pt x="2595295" y="1873425"/>
                </a:lnTo>
                <a:lnTo>
                  <a:pt x="0" y="187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69064" y="5301868"/>
            <a:ext cx="5312864" cy="53128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8884" r="0" b="-38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72469">
            <a:off x="12388680" y="2843809"/>
            <a:ext cx="3017872" cy="4916119"/>
          </a:xfrm>
          <a:custGeom>
            <a:avLst/>
            <a:gdLst/>
            <a:ahLst/>
            <a:cxnLst/>
            <a:rect r="r" b="b" t="t" l="l"/>
            <a:pathLst>
              <a:path h="4916119" w="3017872">
                <a:moveTo>
                  <a:pt x="0" y="0"/>
                </a:moveTo>
                <a:lnTo>
                  <a:pt x="3017871" y="0"/>
                </a:lnTo>
                <a:lnTo>
                  <a:pt x="3017871" y="4916119"/>
                </a:lnTo>
                <a:lnTo>
                  <a:pt x="0" y="4916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1966">
            <a:off x="526301" y="4102254"/>
            <a:ext cx="5427850" cy="3054080"/>
          </a:xfrm>
          <a:custGeom>
            <a:avLst/>
            <a:gdLst/>
            <a:ahLst/>
            <a:cxnLst/>
            <a:rect r="r" b="b" t="t" l="l"/>
            <a:pathLst>
              <a:path h="3054080" w="5427850">
                <a:moveTo>
                  <a:pt x="0" y="0"/>
                </a:moveTo>
                <a:lnTo>
                  <a:pt x="5427850" y="0"/>
                </a:lnTo>
                <a:lnTo>
                  <a:pt x="5427850" y="3054080"/>
                </a:lnTo>
                <a:lnTo>
                  <a:pt x="0" y="305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5652">
            <a:off x="3665402" y="3823157"/>
            <a:ext cx="5002165" cy="2640685"/>
          </a:xfrm>
          <a:custGeom>
            <a:avLst/>
            <a:gdLst/>
            <a:ahLst/>
            <a:cxnLst/>
            <a:rect r="r" b="b" t="t" l="l"/>
            <a:pathLst>
              <a:path h="2640685" w="5002165">
                <a:moveTo>
                  <a:pt x="0" y="0"/>
                </a:moveTo>
                <a:lnTo>
                  <a:pt x="5002165" y="0"/>
                </a:lnTo>
                <a:lnTo>
                  <a:pt x="5002165" y="2640686"/>
                </a:lnTo>
                <a:lnTo>
                  <a:pt x="0" y="2640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4996" y="6297194"/>
            <a:ext cx="6390335" cy="3418288"/>
          </a:xfrm>
          <a:custGeom>
            <a:avLst/>
            <a:gdLst/>
            <a:ahLst/>
            <a:cxnLst/>
            <a:rect r="r" b="b" t="t" l="l"/>
            <a:pathLst>
              <a:path h="3418288" w="6390335">
                <a:moveTo>
                  <a:pt x="0" y="0"/>
                </a:moveTo>
                <a:lnTo>
                  <a:pt x="6390335" y="0"/>
                </a:lnTo>
                <a:lnTo>
                  <a:pt x="6390335" y="3418288"/>
                </a:lnTo>
                <a:lnTo>
                  <a:pt x="0" y="3418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26795">
            <a:off x="1390720" y="1137069"/>
            <a:ext cx="5425763" cy="91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7"/>
              </a:lnSpc>
              <a:spcBef>
                <a:spcPct val="0"/>
              </a:spcBef>
            </a:pPr>
            <a:r>
              <a:rPr lang="en-US" b="true" sz="6048" strike="noStrike" u="none">
                <a:solidFill>
                  <a:srgbClr val="540504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Krasser Code</a:t>
            </a:r>
          </a:p>
        </p:txBody>
      </p:sp>
      <p:sp>
        <p:nvSpPr>
          <p:cNvPr name="TextBox 12" id="12"/>
          <p:cNvSpPr txBox="true"/>
          <p:nvPr/>
        </p:nvSpPr>
        <p:spPr>
          <a:xfrm rot="308328">
            <a:off x="12489925" y="953432"/>
            <a:ext cx="22183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ECA7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3 JSON’s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17567" y="3680941"/>
            <a:ext cx="317206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ECA7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Collectables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03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910">
            <a:off x="1251774" y="3164683"/>
            <a:ext cx="6743440" cy="5571634"/>
            <a:chOff x="0" y="0"/>
            <a:chExt cx="8991254" cy="7428845"/>
          </a:xfrm>
        </p:grpSpPr>
        <p:sp>
          <p:nvSpPr>
            <p:cNvPr name="Freeform 3" id="3"/>
            <p:cNvSpPr/>
            <p:nvPr/>
          </p:nvSpPr>
          <p:spPr>
            <a:xfrm flipH="false" flipV="false" rot="-137873">
              <a:off x="99303" y="172635"/>
              <a:ext cx="8714183" cy="5128150"/>
            </a:xfrm>
            <a:custGeom>
              <a:avLst/>
              <a:gdLst/>
              <a:ahLst/>
              <a:cxnLst/>
              <a:rect r="r" b="b" t="t" l="l"/>
              <a:pathLst>
                <a:path h="5128150" w="8714183">
                  <a:moveTo>
                    <a:pt x="0" y="0"/>
                  </a:moveTo>
                  <a:lnTo>
                    <a:pt x="8714182" y="0"/>
                  </a:lnTo>
                  <a:lnTo>
                    <a:pt x="8714182" y="5128150"/>
                  </a:lnTo>
                  <a:lnTo>
                    <a:pt x="0" y="512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37873">
              <a:off x="241342" y="5297936"/>
              <a:ext cx="8714183" cy="1956999"/>
            </a:xfrm>
            <a:custGeom>
              <a:avLst/>
              <a:gdLst/>
              <a:ahLst/>
              <a:cxnLst/>
              <a:rect r="r" b="b" t="t" l="l"/>
              <a:pathLst>
                <a:path h="1956999" w="8714183">
                  <a:moveTo>
                    <a:pt x="0" y="0"/>
                  </a:moveTo>
                  <a:lnTo>
                    <a:pt x="8714183" y="0"/>
                  </a:lnTo>
                  <a:lnTo>
                    <a:pt x="8714183" y="1956999"/>
                  </a:lnTo>
                  <a:lnTo>
                    <a:pt x="0" y="1956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464869">
            <a:off x="9445606" y="4680361"/>
            <a:ext cx="7467151" cy="3908850"/>
          </a:xfrm>
          <a:custGeom>
            <a:avLst/>
            <a:gdLst/>
            <a:ahLst/>
            <a:cxnLst/>
            <a:rect r="r" b="b" t="t" l="l"/>
            <a:pathLst>
              <a:path h="3908850" w="7467151">
                <a:moveTo>
                  <a:pt x="0" y="0"/>
                </a:moveTo>
                <a:lnTo>
                  <a:pt x="7467151" y="0"/>
                </a:lnTo>
                <a:lnTo>
                  <a:pt x="7467151" y="3908850"/>
                </a:lnTo>
                <a:lnTo>
                  <a:pt x="0" y="3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81764" y="621893"/>
            <a:ext cx="3088997" cy="30889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645" y="0"/>
                  </a:moveTo>
                  <a:lnTo>
                    <a:pt x="755155" y="0"/>
                  </a:lnTo>
                  <a:cubicBezTo>
                    <a:pt x="770444" y="0"/>
                    <a:pt x="785106" y="6073"/>
                    <a:pt x="795916" y="16884"/>
                  </a:cubicBezTo>
                  <a:cubicBezTo>
                    <a:pt x="806727" y="27694"/>
                    <a:pt x="812800" y="42356"/>
                    <a:pt x="812800" y="57645"/>
                  </a:cubicBezTo>
                  <a:lnTo>
                    <a:pt x="812800" y="755155"/>
                  </a:lnTo>
                  <a:cubicBezTo>
                    <a:pt x="812800" y="770444"/>
                    <a:pt x="806727" y="785106"/>
                    <a:pt x="795916" y="795916"/>
                  </a:cubicBezTo>
                  <a:cubicBezTo>
                    <a:pt x="785106" y="806727"/>
                    <a:pt x="770444" y="812800"/>
                    <a:pt x="755155" y="812800"/>
                  </a:cubicBezTo>
                  <a:lnTo>
                    <a:pt x="57645" y="812800"/>
                  </a:lnTo>
                  <a:cubicBezTo>
                    <a:pt x="42356" y="812800"/>
                    <a:pt x="27694" y="806727"/>
                    <a:pt x="16884" y="795916"/>
                  </a:cubicBezTo>
                  <a:cubicBezTo>
                    <a:pt x="6073" y="785106"/>
                    <a:pt x="0" y="770444"/>
                    <a:pt x="0" y="755155"/>
                  </a:cubicBezTo>
                  <a:lnTo>
                    <a:pt x="0" y="57645"/>
                  </a:lnTo>
                  <a:cubicBezTo>
                    <a:pt x="0" y="42356"/>
                    <a:pt x="6073" y="27694"/>
                    <a:pt x="16884" y="16884"/>
                  </a:cubicBezTo>
                  <a:cubicBezTo>
                    <a:pt x="27694" y="6073"/>
                    <a:pt x="42356" y="0"/>
                    <a:pt x="5764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264" r="0" b="-1926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481851">
            <a:off x="12311658" y="1403220"/>
            <a:ext cx="5425763" cy="91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57"/>
              </a:lnSpc>
              <a:spcBef>
                <a:spcPct val="0"/>
              </a:spcBef>
            </a:pPr>
            <a:r>
              <a:rPr lang="en-US" b="true" sz="6048">
                <a:solidFill>
                  <a:srgbClr val="540504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Böser</a:t>
            </a:r>
            <a:r>
              <a:rPr lang="en-US" b="true" sz="6048" strike="noStrike" u="none">
                <a:solidFill>
                  <a:srgbClr val="540504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 Code</a:t>
            </a:r>
          </a:p>
        </p:txBody>
      </p:sp>
      <p:sp>
        <p:nvSpPr>
          <p:cNvPr name="TextBox 9" id="9"/>
          <p:cNvSpPr txBox="true"/>
          <p:nvPr/>
        </p:nvSpPr>
        <p:spPr>
          <a:xfrm rot="-225816">
            <a:off x="2241361" y="2787818"/>
            <a:ext cx="404264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ECA7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Enemy Spawning</a:t>
            </a:r>
          </a:p>
        </p:txBody>
      </p:sp>
      <p:sp>
        <p:nvSpPr>
          <p:cNvPr name="TextBox 10" id="10"/>
          <p:cNvSpPr txBox="true"/>
          <p:nvPr/>
        </p:nvSpPr>
        <p:spPr>
          <a:xfrm rot="482844">
            <a:off x="11632679" y="4320278"/>
            <a:ext cx="404264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ECA73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Collisions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03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3032" y="1587091"/>
            <a:ext cx="14521936" cy="7112817"/>
            <a:chOff x="0" y="0"/>
            <a:chExt cx="1726749" cy="845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6749" cy="845759"/>
            </a:xfrm>
            <a:custGeom>
              <a:avLst/>
              <a:gdLst/>
              <a:ahLst/>
              <a:cxnLst/>
              <a:rect r="r" b="b" t="t" l="l"/>
              <a:pathLst>
                <a:path h="845759" w="1726749">
                  <a:moveTo>
                    <a:pt x="12262" y="0"/>
                  </a:moveTo>
                  <a:lnTo>
                    <a:pt x="1714488" y="0"/>
                  </a:lnTo>
                  <a:cubicBezTo>
                    <a:pt x="1717740" y="0"/>
                    <a:pt x="1720858" y="1292"/>
                    <a:pt x="1723158" y="3591"/>
                  </a:cubicBezTo>
                  <a:cubicBezTo>
                    <a:pt x="1725457" y="5891"/>
                    <a:pt x="1726749" y="9010"/>
                    <a:pt x="1726749" y="12262"/>
                  </a:cubicBezTo>
                  <a:lnTo>
                    <a:pt x="1726749" y="833497"/>
                  </a:lnTo>
                  <a:cubicBezTo>
                    <a:pt x="1726749" y="840269"/>
                    <a:pt x="1721259" y="845759"/>
                    <a:pt x="1714488" y="845759"/>
                  </a:cubicBezTo>
                  <a:lnTo>
                    <a:pt x="12262" y="845759"/>
                  </a:lnTo>
                  <a:cubicBezTo>
                    <a:pt x="5490" y="845759"/>
                    <a:pt x="0" y="840269"/>
                    <a:pt x="0" y="833497"/>
                  </a:cubicBezTo>
                  <a:lnTo>
                    <a:pt x="0" y="12262"/>
                  </a:lnTo>
                  <a:cubicBezTo>
                    <a:pt x="0" y="5490"/>
                    <a:pt x="5490" y="0"/>
                    <a:pt x="1226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94" r="0" b="-89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61501" y="4496030"/>
            <a:ext cx="7564999" cy="128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19"/>
              </a:lnSpc>
              <a:spcBef>
                <a:spcPct val="0"/>
              </a:spcBef>
            </a:pPr>
            <a:r>
              <a:rPr lang="en-US" b="true" sz="8432">
                <a:solidFill>
                  <a:srgbClr val="540504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Live-Demo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DAGpOLGRscU</dc:identifier>
  <dcterms:modified xsi:type="dcterms:W3CDTF">2011-08-01T06:04:30Z</dcterms:modified>
  <cp:revision>1</cp:revision>
  <dc:title>Matthias Schütz</dc:title>
</cp:coreProperties>
</file>